
<file path=[Content_Types].xml><?xml version="1.0" encoding="utf-8"?>
<Types xmlns="http://schemas.openxmlformats.org/package/2006/content-types">
  <Default ContentType="image/jpeg" Extension="jpg"/>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notesMaster" Target="notesMasters/notesMaster.xml"/><Relationship Id="rId9" Type="http://schemas.openxmlformats.org/officeDocument/2006/relationships/slide" Target="slides/slide4.xml"/><Relationship Id="rId5" Type="http://schemas.openxmlformats.org/officeDocument/2006/relationships/slide" Target="slides/slide.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Alyssa read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Tori read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Devin read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Joe read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Tori read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Kelsy read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Devin read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Alyssa read</a:t>
            </a:r>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599" cy="2052599"/>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599"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599"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499"/>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199"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199"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599"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 Id="rId3" Type="http://schemas.openxmlformats.org/officeDocument/2006/relationships/image" Target="../media/image04.jpg"/><Relationship Id="rId4" Type="http://schemas.openxmlformats.org/officeDocument/2006/relationships/image" Target="../media/image00.jpg"/></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06.gif"/><Relationship Id="rId4" Type="http://schemas.openxmlformats.org/officeDocument/2006/relationships/image" Target="../media/image0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0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2.jpg"/><Relationship Id="rId4" Type="http://schemas.openxmlformats.org/officeDocument/2006/relationships/image" Target="../media/image0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3.jpg"/><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gif"/></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599" cy="2052599"/>
          </a:xfrm>
          <a:prstGeom prst="rect">
            <a:avLst/>
          </a:prstGeom>
        </p:spPr>
        <p:txBody>
          <a:bodyPr anchorCtr="0" anchor="b" bIns="91425" lIns="91425" rIns="91425" tIns="91425">
            <a:noAutofit/>
          </a:bodyPr>
          <a:lstStyle/>
          <a:p>
            <a:pPr lvl="0">
              <a:spcBef>
                <a:spcPts val="0"/>
              </a:spcBef>
              <a:buNone/>
            </a:pPr>
            <a:r>
              <a:rPr lang="en"/>
              <a:t>Solar Flare Apocalypse </a:t>
            </a:r>
          </a:p>
        </p:txBody>
      </p:sp>
      <p:sp>
        <p:nvSpPr>
          <p:cNvPr id="55" name="Shape 55"/>
          <p:cNvSpPr txBox="1"/>
          <p:nvPr>
            <p:ph idx="1" type="subTitle"/>
          </p:nvPr>
        </p:nvSpPr>
        <p:spPr>
          <a:xfrm>
            <a:off x="311700" y="2834125"/>
            <a:ext cx="8520599" cy="792600"/>
          </a:xfrm>
          <a:prstGeom prst="rect">
            <a:avLst/>
          </a:prstGeom>
        </p:spPr>
        <p:txBody>
          <a:bodyPr anchorCtr="0" anchor="t" bIns="91425" lIns="91425" rIns="91425" tIns="91425">
            <a:noAutofit/>
          </a:bodyPr>
          <a:lstStyle/>
          <a:p>
            <a:pPr lvl="0">
              <a:spcBef>
                <a:spcPts val="0"/>
              </a:spcBef>
              <a:buNone/>
            </a:pPr>
            <a:r>
              <a:rPr lang="en"/>
              <a:t>Joe M, Kelsy R, Alyssa G, Devin B, Tori R  </a:t>
            </a:r>
          </a:p>
        </p:txBody>
      </p:sp>
      <p:pic>
        <p:nvPicPr>
          <p:cNvPr id="56" name="Shape 56"/>
          <p:cNvPicPr preferRelativeResize="0"/>
          <p:nvPr/>
        </p:nvPicPr>
        <p:blipFill>
          <a:blip r:embed="rId3">
            <a:alphaModFix/>
          </a:blip>
          <a:stretch>
            <a:fillRect/>
          </a:stretch>
        </p:blipFill>
        <p:spPr>
          <a:xfrm>
            <a:off x="5667675" y="182825"/>
            <a:ext cx="2857500" cy="1600200"/>
          </a:xfrm>
          <a:prstGeom prst="rect">
            <a:avLst/>
          </a:prstGeom>
          <a:noFill/>
          <a:ln>
            <a:noFill/>
          </a:ln>
        </p:spPr>
      </p:pic>
      <p:pic>
        <p:nvPicPr>
          <p:cNvPr id="57" name="Shape 57"/>
          <p:cNvPicPr preferRelativeResize="0"/>
          <p:nvPr/>
        </p:nvPicPr>
        <p:blipFill>
          <a:blip r:embed="rId4">
            <a:alphaModFix/>
          </a:blip>
          <a:stretch>
            <a:fillRect/>
          </a:stretch>
        </p:blipFill>
        <p:spPr>
          <a:xfrm>
            <a:off x="982800" y="3352550"/>
            <a:ext cx="2457449" cy="1666874"/>
          </a:xfrm>
          <a:prstGeom prst="rect">
            <a:avLst/>
          </a:prstGeom>
          <a:noFill/>
          <a:ln>
            <a:noFill/>
          </a:ln>
        </p:spPr>
      </p:pic>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Details of Apocalypse</a:t>
            </a:r>
          </a:p>
        </p:txBody>
      </p:sp>
      <p:sp>
        <p:nvSpPr>
          <p:cNvPr id="63" name="Shape 63"/>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pPr>
            <a:r>
              <a:rPr lang="en"/>
              <a:t>A solar flare has taken out all the power in Peru (where the group is located)</a:t>
            </a:r>
          </a:p>
          <a:p>
            <a:pPr indent="-228600" lvl="0" marL="457200">
              <a:spcBef>
                <a:spcPts val="0"/>
              </a:spcBef>
            </a:pPr>
            <a:r>
              <a:rPr lang="en"/>
              <a:t>It has also damaged the ozone layer and has released a radiation into the air</a:t>
            </a:r>
          </a:p>
        </p:txBody>
      </p:sp>
      <p:pic>
        <p:nvPicPr>
          <p:cNvPr id="64" name="Shape 64"/>
          <p:cNvPicPr preferRelativeResize="0"/>
          <p:nvPr/>
        </p:nvPicPr>
        <p:blipFill>
          <a:blip r:embed="rId3">
            <a:alphaModFix/>
          </a:blip>
          <a:stretch>
            <a:fillRect/>
          </a:stretch>
        </p:blipFill>
        <p:spPr>
          <a:xfrm>
            <a:off x="3975025" y="1943825"/>
            <a:ext cx="3691099" cy="2839299"/>
          </a:xfrm>
          <a:prstGeom prst="rect">
            <a:avLst/>
          </a:prstGeom>
          <a:noFill/>
          <a:ln>
            <a:noFill/>
          </a:ln>
        </p:spPr>
      </p:pic>
      <p:pic>
        <p:nvPicPr>
          <p:cNvPr id="65" name="Shape 65"/>
          <p:cNvPicPr preferRelativeResize="0"/>
          <p:nvPr/>
        </p:nvPicPr>
        <p:blipFill>
          <a:blip r:embed="rId4">
            <a:alphaModFix/>
          </a:blip>
          <a:stretch>
            <a:fillRect/>
          </a:stretch>
        </p:blipFill>
        <p:spPr>
          <a:xfrm>
            <a:off x="1201250" y="1943825"/>
            <a:ext cx="2773774" cy="28392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Details continued </a:t>
            </a:r>
          </a:p>
        </p:txBody>
      </p:sp>
      <p:sp>
        <p:nvSpPr>
          <p:cNvPr id="71" name="Shape 71"/>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pPr>
            <a:r>
              <a:rPr lang="en"/>
              <a:t>Once the radiation enters a living organism's body they instantly break out into fifth degree burns and the body’s temperature will reach 101 degrees and it will increase if the body is exposed to sunlight for more than 25 minutes at a time</a:t>
            </a:r>
          </a:p>
          <a:p>
            <a:pPr indent="-228600" lvl="0" marL="457200" rtl="0">
              <a:spcBef>
                <a:spcPts val="0"/>
              </a:spcBef>
            </a:pPr>
            <a:r>
              <a:rPr lang="en"/>
              <a:t>The amount of radiation that is entering the earth is 10 times the normal amount. </a:t>
            </a:r>
          </a:p>
          <a:p>
            <a:pPr lvl="0">
              <a:spcBef>
                <a:spcPts val="0"/>
              </a:spcBef>
              <a:buNone/>
            </a:pPr>
            <a:r>
              <a:t/>
            </a:r>
            <a:endParaRPr/>
          </a:p>
        </p:txBody>
      </p:sp>
      <p:pic>
        <p:nvPicPr>
          <p:cNvPr id="72" name="Shape 72"/>
          <p:cNvPicPr preferRelativeResize="0"/>
          <p:nvPr/>
        </p:nvPicPr>
        <p:blipFill>
          <a:blip r:embed="rId3">
            <a:alphaModFix/>
          </a:blip>
          <a:stretch>
            <a:fillRect/>
          </a:stretch>
        </p:blipFill>
        <p:spPr>
          <a:xfrm>
            <a:off x="6650525" y="2840625"/>
            <a:ext cx="1294999" cy="2302874"/>
          </a:xfrm>
          <a:prstGeom prst="rect">
            <a:avLst/>
          </a:prstGeom>
          <a:noFill/>
          <a:ln>
            <a:noFill/>
          </a:ln>
        </p:spPr>
      </p:pic>
      <p:pic>
        <p:nvPicPr>
          <p:cNvPr id="73" name="Shape 73"/>
          <p:cNvPicPr preferRelativeResize="0"/>
          <p:nvPr/>
        </p:nvPicPr>
        <p:blipFill>
          <a:blip r:embed="rId4">
            <a:alphaModFix/>
          </a:blip>
          <a:stretch>
            <a:fillRect/>
          </a:stretch>
        </p:blipFill>
        <p:spPr>
          <a:xfrm>
            <a:off x="2282350" y="2840625"/>
            <a:ext cx="2668470" cy="21645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Details continued</a:t>
            </a:r>
          </a:p>
        </p:txBody>
      </p:sp>
      <p:sp>
        <p:nvSpPr>
          <p:cNvPr id="79" name="Shape 79"/>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pPr>
            <a:r>
              <a:rPr lang="en"/>
              <a:t>Our goal is to find a type of cure whether its short term or long term. </a:t>
            </a:r>
          </a:p>
          <a:p>
            <a:pPr indent="-228600" lvl="0" marL="457200" rtl="0">
              <a:spcBef>
                <a:spcPts val="0"/>
              </a:spcBef>
            </a:pPr>
            <a:r>
              <a:rPr lang="en"/>
              <a:t>If its short term then we would put it in sunscreen with at least SPF 100 and would reapply as needed. </a:t>
            </a:r>
          </a:p>
          <a:p>
            <a:pPr indent="-228600" lvl="0" marL="457200">
              <a:spcBef>
                <a:spcPts val="0"/>
              </a:spcBef>
            </a:pPr>
            <a:r>
              <a:rPr lang="en"/>
              <a:t>Long term we would inject as a shot</a:t>
            </a:r>
          </a:p>
        </p:txBody>
      </p:sp>
      <p:pic>
        <p:nvPicPr>
          <p:cNvPr id="80" name="Shape 80"/>
          <p:cNvPicPr preferRelativeResize="0"/>
          <p:nvPr/>
        </p:nvPicPr>
        <p:blipFill>
          <a:blip r:embed="rId3">
            <a:alphaModFix/>
          </a:blip>
          <a:stretch>
            <a:fillRect/>
          </a:stretch>
        </p:blipFill>
        <p:spPr>
          <a:xfrm>
            <a:off x="1987525" y="2533525"/>
            <a:ext cx="1234950" cy="2609975"/>
          </a:xfrm>
          <a:prstGeom prst="rect">
            <a:avLst/>
          </a:prstGeom>
          <a:noFill/>
          <a:ln>
            <a:noFill/>
          </a:ln>
        </p:spPr>
      </p:pic>
      <p:pic>
        <p:nvPicPr>
          <p:cNvPr id="81" name="Shape 81"/>
          <p:cNvPicPr preferRelativeResize="0"/>
          <p:nvPr/>
        </p:nvPicPr>
        <p:blipFill>
          <a:blip r:embed="rId4">
            <a:alphaModFix/>
          </a:blip>
          <a:stretch>
            <a:fillRect/>
          </a:stretch>
        </p:blipFill>
        <p:spPr>
          <a:xfrm>
            <a:off x="4870525" y="2945125"/>
            <a:ext cx="3516350" cy="21983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Communication</a:t>
            </a:r>
          </a:p>
        </p:txBody>
      </p:sp>
      <p:sp>
        <p:nvSpPr>
          <p:cNvPr id="87" name="Shape 87"/>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pPr>
            <a:r>
              <a:rPr lang="en"/>
              <a:t>Tori will build two telegraph’s to demonstrate how to communicate with other communities without power</a:t>
            </a:r>
          </a:p>
        </p:txBody>
      </p:sp>
      <p:pic>
        <p:nvPicPr>
          <p:cNvPr id="88" name="Shape 88"/>
          <p:cNvPicPr preferRelativeResize="0"/>
          <p:nvPr/>
        </p:nvPicPr>
        <p:blipFill>
          <a:blip r:embed="rId3">
            <a:alphaModFix/>
          </a:blip>
          <a:stretch>
            <a:fillRect/>
          </a:stretch>
        </p:blipFill>
        <p:spPr>
          <a:xfrm>
            <a:off x="4564725" y="2457075"/>
            <a:ext cx="3415849" cy="1780025"/>
          </a:xfrm>
          <a:prstGeom prst="rect">
            <a:avLst/>
          </a:prstGeom>
          <a:noFill/>
          <a:ln>
            <a:noFill/>
          </a:ln>
        </p:spPr>
      </p:pic>
      <p:pic>
        <p:nvPicPr>
          <p:cNvPr id="89" name="Shape 89"/>
          <p:cNvPicPr preferRelativeResize="0"/>
          <p:nvPr/>
        </p:nvPicPr>
        <p:blipFill>
          <a:blip r:embed="rId4">
            <a:alphaModFix/>
          </a:blip>
          <a:stretch>
            <a:fillRect/>
          </a:stretch>
        </p:blipFill>
        <p:spPr>
          <a:xfrm>
            <a:off x="923250" y="2457075"/>
            <a:ext cx="3415849" cy="17800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Engineering </a:t>
            </a:r>
          </a:p>
        </p:txBody>
      </p:sp>
      <p:sp>
        <p:nvSpPr>
          <p:cNvPr id="95" name="Shape 95"/>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har char="●"/>
            </a:pPr>
            <a:r>
              <a:rPr lang="en"/>
              <a:t>Joe will create a model of our communication room online </a:t>
            </a:r>
          </a:p>
          <a:p>
            <a:pPr indent="-228600" lvl="0" marL="457200" rtl="0">
              <a:spcBef>
                <a:spcPts val="0"/>
              </a:spcBef>
              <a:buChar char="●"/>
            </a:pPr>
            <a:r>
              <a:rPr lang="en"/>
              <a:t>This room will have windows that reflect the sunlight but allow us to see outside</a:t>
            </a:r>
          </a:p>
        </p:txBody>
      </p:sp>
      <p:pic>
        <p:nvPicPr>
          <p:cNvPr id="96" name="Shape 96"/>
          <p:cNvPicPr preferRelativeResize="0"/>
          <p:nvPr/>
        </p:nvPicPr>
        <p:blipFill>
          <a:blip r:embed="rId3">
            <a:alphaModFix/>
          </a:blip>
          <a:stretch>
            <a:fillRect/>
          </a:stretch>
        </p:blipFill>
        <p:spPr>
          <a:xfrm>
            <a:off x="2844424" y="2095875"/>
            <a:ext cx="3814474" cy="28591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158825" y="423175"/>
            <a:ext cx="8520599" cy="572699"/>
          </a:xfrm>
          <a:prstGeom prst="rect">
            <a:avLst/>
          </a:prstGeom>
        </p:spPr>
        <p:txBody>
          <a:bodyPr anchorCtr="0" anchor="t" bIns="91425" lIns="91425" rIns="91425" tIns="91425">
            <a:noAutofit/>
          </a:bodyPr>
          <a:lstStyle/>
          <a:p>
            <a:pPr lvl="0">
              <a:spcBef>
                <a:spcPts val="0"/>
              </a:spcBef>
              <a:buNone/>
            </a:pPr>
            <a:r>
              <a:rPr lang="en">
                <a:solidFill>
                  <a:srgbClr val="FFFFFF"/>
                </a:solidFill>
              </a:rPr>
              <a:t>Interpreter and Psychologist </a:t>
            </a:r>
          </a:p>
        </p:txBody>
      </p:sp>
      <p:sp>
        <p:nvSpPr>
          <p:cNvPr id="102" name="Shape 102"/>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a:spcBef>
                <a:spcPts val="0"/>
              </a:spcBef>
            </a:pPr>
            <a:r>
              <a:rPr lang="en"/>
              <a:t>Kelsy will be in charge of interpreting the messages sent through the telegraph in morse code. She also specializes in psychology. </a:t>
            </a:r>
          </a:p>
        </p:txBody>
      </p:sp>
      <p:pic>
        <p:nvPicPr>
          <p:cNvPr id="103" name="Shape 103"/>
          <p:cNvPicPr preferRelativeResize="0"/>
          <p:nvPr/>
        </p:nvPicPr>
        <p:blipFill>
          <a:blip r:embed="rId3">
            <a:alphaModFix/>
          </a:blip>
          <a:stretch>
            <a:fillRect/>
          </a:stretch>
        </p:blipFill>
        <p:spPr>
          <a:xfrm>
            <a:off x="2714775" y="1891750"/>
            <a:ext cx="3313274" cy="25528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Medical </a:t>
            </a:r>
          </a:p>
        </p:txBody>
      </p:sp>
      <p:sp>
        <p:nvSpPr>
          <p:cNvPr id="109" name="Shape 109"/>
          <p:cNvSpPr txBox="1"/>
          <p:nvPr>
            <p:ph idx="1" type="body"/>
          </p:nvPr>
        </p:nvSpPr>
        <p:spPr>
          <a:xfrm>
            <a:off x="420900" y="1163400"/>
            <a:ext cx="8520599" cy="3416400"/>
          </a:xfrm>
          <a:prstGeom prst="rect">
            <a:avLst/>
          </a:prstGeom>
        </p:spPr>
        <p:txBody>
          <a:bodyPr anchorCtr="0" anchor="t" bIns="91425" lIns="91425" rIns="91425" tIns="91425">
            <a:noAutofit/>
          </a:bodyPr>
          <a:lstStyle/>
          <a:p>
            <a:pPr indent="-228600" lvl="0" marL="457200">
              <a:spcBef>
                <a:spcPts val="0"/>
              </a:spcBef>
            </a:pPr>
            <a:r>
              <a:rPr lang="en"/>
              <a:t>Alyssa is in charge of monitoring the effects of the radiation and aiding Devin in his work for working with natural herbs in a mortar and pestle </a:t>
            </a:r>
          </a:p>
        </p:txBody>
      </p:sp>
      <p:pic>
        <p:nvPicPr>
          <p:cNvPr id="110" name="Shape 110"/>
          <p:cNvPicPr preferRelativeResize="0"/>
          <p:nvPr/>
        </p:nvPicPr>
        <p:blipFill>
          <a:blip r:embed="rId3">
            <a:alphaModFix/>
          </a:blip>
          <a:stretch>
            <a:fillRect/>
          </a:stretch>
        </p:blipFill>
        <p:spPr>
          <a:xfrm>
            <a:off x="578775" y="1877662"/>
            <a:ext cx="2599050" cy="2625700"/>
          </a:xfrm>
          <a:prstGeom prst="rect">
            <a:avLst/>
          </a:prstGeom>
          <a:noFill/>
          <a:ln>
            <a:noFill/>
          </a:ln>
        </p:spPr>
      </p:pic>
      <p:pic>
        <p:nvPicPr>
          <p:cNvPr id="111" name="Shape 111"/>
          <p:cNvPicPr preferRelativeResize="0"/>
          <p:nvPr/>
        </p:nvPicPr>
        <p:blipFill>
          <a:blip r:embed="rId4">
            <a:alphaModFix/>
          </a:blip>
          <a:stretch>
            <a:fillRect/>
          </a:stretch>
        </p:blipFill>
        <p:spPr>
          <a:xfrm>
            <a:off x="4804947" y="1916762"/>
            <a:ext cx="3804250" cy="2547475"/>
          </a:xfrm>
          <a:prstGeom prst="rect">
            <a:avLst/>
          </a:prstGeom>
          <a:noFill/>
          <a:ln>
            <a:noFill/>
          </a:ln>
        </p:spPr>
      </p:pic>
    </p:spTree>
  </p:cSld>
  <p:clrMapOvr>
    <a:masterClrMapping/>
  </p:clrMapOvr>
  <mc:AlternateContent>
    <mc:Choice Requires="p14">
      <p:transition spd="slow">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Final project </a:t>
            </a:r>
          </a:p>
        </p:txBody>
      </p:sp>
      <p:sp>
        <p:nvSpPr>
          <p:cNvPr id="117" name="Shape 117"/>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har char="●"/>
            </a:pPr>
            <a:r>
              <a:rPr lang="en"/>
              <a:t>For our final project we will perform a skit to show how the two telegraphs will work</a:t>
            </a:r>
          </a:p>
          <a:p>
            <a:pPr indent="-228600" lvl="0" marL="457200" rtl="0">
              <a:spcBef>
                <a:spcPts val="0"/>
              </a:spcBef>
              <a:buChar char="●"/>
            </a:pPr>
            <a:r>
              <a:rPr lang="en"/>
              <a:t>We will then have Kelsy interpret the code </a:t>
            </a:r>
          </a:p>
          <a:p>
            <a:pPr indent="-228600" lvl="0" marL="457200" rtl="0">
              <a:spcBef>
                <a:spcPts val="0"/>
              </a:spcBef>
              <a:buChar char="●"/>
            </a:pPr>
            <a:r>
              <a:rPr lang="en"/>
              <a:t>She will then give the message to Alyssa and Devin who will then know what herbs to try to find the cure</a:t>
            </a:r>
          </a:p>
          <a:p>
            <a:pPr indent="-228600" lvl="0" marL="457200">
              <a:spcBef>
                <a:spcPts val="0"/>
              </a:spcBef>
              <a:buChar char="●"/>
            </a:pPr>
            <a:r>
              <a:rPr lang="en"/>
              <a:t>Alyssa and Devin will mix the natural herbs in a mortar and pestle </a:t>
            </a:r>
          </a:p>
        </p:txBody>
      </p:sp>
      <p:pic>
        <p:nvPicPr>
          <p:cNvPr id="118" name="Shape 118"/>
          <p:cNvPicPr preferRelativeResize="0"/>
          <p:nvPr/>
        </p:nvPicPr>
        <p:blipFill>
          <a:blip r:embed="rId3">
            <a:alphaModFix/>
          </a:blip>
          <a:stretch>
            <a:fillRect/>
          </a:stretch>
        </p:blipFill>
        <p:spPr>
          <a:xfrm>
            <a:off x="3432575" y="3154550"/>
            <a:ext cx="1538894" cy="1830999"/>
          </a:xfrm>
          <a:prstGeom prst="rect">
            <a:avLst/>
          </a:prstGeom>
          <a:noFill/>
          <a:ln>
            <a:noFill/>
          </a:ln>
        </p:spPr>
      </p:pic>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